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7" r:id="rId1"/>
  </p:sldMasterIdLst>
  <p:sldIdLst>
    <p:sldId id="256" r:id="rId2"/>
    <p:sldId id="259" r:id="rId3"/>
    <p:sldId id="260" r:id="rId4"/>
    <p:sldId id="261" r:id="rId5"/>
    <p:sldId id="262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60E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63" d="100"/>
          <a:sy n="63" d="100"/>
        </p:scale>
        <p:origin x="804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48A87A34-81AB-432B-8DAE-1953F412C126}" type="datetimeFigureOut">
              <a:rPr lang="en-US" smtClean="0"/>
              <a:t>9/11/2024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3559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2550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01532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029010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813694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9/11/2024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729703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9/11/2024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8170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84783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97289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57285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5824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08236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9/11/2024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10269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9/11/2024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149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9/11/2024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4331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24303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9/11/2024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86995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  <a:gradFill flip="none" rotWithShape="1">
            <a:gsLst>
              <a:gs pos="0">
                <a:schemeClr val="tx2"/>
              </a:gs>
              <a:gs pos="100000">
                <a:schemeClr val="tx2">
                  <a:lumMod val="50000"/>
                </a:schemeClr>
              </a:gs>
            </a:gsLst>
            <a:lin ang="5400000" scaled="0"/>
            <a:tileRect/>
          </a:gradFill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pFill/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pFill/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9/11/2024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489589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704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F8EE0C0-CA39-94AB-A58A-C7DC39ADBDC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0565" b="18401"/>
          <a:stretch/>
        </p:blipFill>
        <p:spPr>
          <a:xfrm>
            <a:off x="10307471" y="5671154"/>
            <a:ext cx="1489723" cy="8331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Subtitle 2">
            <a:extLst>
              <a:ext uri="{FF2B5EF4-FFF2-40B4-BE49-F238E27FC236}">
                <a16:creationId xmlns:a16="http://schemas.microsoft.com/office/drawing/2014/main" id="{4DA45411-1C38-2973-4BA6-669735E5DCFD}"/>
              </a:ext>
            </a:extLst>
          </p:cNvPr>
          <p:cNvSpPr txBox="1">
            <a:spLocks/>
          </p:cNvSpPr>
          <p:nvPr/>
        </p:nvSpPr>
        <p:spPr>
          <a:xfrm>
            <a:off x="3383280" y="5833714"/>
            <a:ext cx="5167947" cy="508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None/>
              <a:defRPr sz="2000" kern="1200" cap="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rtl="1"/>
            <a:r>
              <a:rPr lang="en-US" cap="none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Eras Demi ITC" panose="020B0805030504020804" pitchFamily="34" charset="0"/>
              </a:rPr>
              <a:t>www.aisuperior-academy.com</a:t>
            </a:r>
            <a:endParaRPr lang="en-IL" cap="none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Eras Demi ITC" panose="020B08050305040208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0508B77-0F94-5CC3-5B33-E5910838EE47}"/>
              </a:ext>
            </a:extLst>
          </p:cNvPr>
          <p:cNvSpPr/>
          <p:nvPr/>
        </p:nvSpPr>
        <p:spPr>
          <a:xfrm>
            <a:off x="2966568" y="2432522"/>
            <a:ext cx="6258864" cy="1754326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ctr" rtl="1"/>
            <a:r>
              <a:rPr lang="he-IL" sz="54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סדנאת הכרות</a:t>
            </a:r>
          </a:p>
          <a:p>
            <a:pPr algn="ctr" rtl="1"/>
            <a:r>
              <a:rPr lang="he-IL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עם עולם הסייבר</a:t>
            </a:r>
            <a:endParaRPr lang="en-US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22187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363410E8-97E1-2C80-0F30-59804DFA81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20" y="1293873"/>
            <a:ext cx="5593080" cy="37287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1467436F-2059-B6F9-4147-E3E1A8AA59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7509" y="2253993"/>
            <a:ext cx="9905998" cy="1478570"/>
          </a:xfrm>
        </p:spPr>
        <p:txBody>
          <a:bodyPr>
            <a:normAutofit fontScale="90000"/>
          </a:bodyPr>
          <a:lstStyle/>
          <a:p>
            <a:pPr algn="r" rtl="1"/>
            <a:r>
              <a:rPr lang="he-IL" sz="4400" b="1" cap="none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Harrington" panose="04040505050A02020702" pitchFamily="82" charset="0"/>
              </a:rPr>
              <a:t>ב8200 ההאקרים</a:t>
            </a:r>
            <a:br>
              <a:rPr lang="en-US" sz="4400" b="1" cap="none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Harrington" panose="04040505050A02020702" pitchFamily="82" charset="0"/>
              </a:rPr>
            </a:br>
            <a:r>
              <a:rPr lang="en-US" sz="4400" b="1" cap="none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Harrington" panose="04040505050A02020702" pitchFamily="82" charset="0"/>
              </a:rPr>
              <a:t>      </a:t>
            </a:r>
            <a:r>
              <a:rPr lang="he-IL" sz="4400" b="1" cap="none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Harrington" panose="04040505050A02020702" pitchFamily="82" charset="0"/>
              </a:rPr>
              <a:t> הצעירים שמו יד </a:t>
            </a:r>
            <a:br>
              <a:rPr lang="en-US" sz="4400" b="1" cap="none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Harrington" panose="04040505050A02020702" pitchFamily="82" charset="0"/>
              </a:rPr>
            </a:br>
            <a:r>
              <a:rPr lang="en-US" sz="4400" b="1" cap="none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Harrington" panose="04040505050A02020702" pitchFamily="82" charset="0"/>
              </a:rPr>
              <a:t>          </a:t>
            </a:r>
            <a:r>
              <a:rPr lang="he-IL" sz="4400" b="1" cap="none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Harrington" panose="04040505050A02020702" pitchFamily="82" charset="0"/>
              </a:rPr>
              <a:t>על דוא''ל של חמאס.....</a:t>
            </a:r>
            <a:endParaRPr lang="en-IL" sz="4400" b="1" cap="none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Harrington" panose="04040505050A02020702" pitchFamily="8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477DA19-1099-4E53-246B-B168E0585747}"/>
              </a:ext>
            </a:extLst>
          </p:cNvPr>
          <p:cNvSpPr/>
          <p:nvPr/>
        </p:nvSpPr>
        <p:spPr>
          <a:xfrm>
            <a:off x="5608321" y="4515322"/>
            <a:ext cx="6258864" cy="1754326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 rtl="1"/>
            <a:r>
              <a:rPr lang="he-IL" sz="54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חייבים לאתר מפת אחזקת החטופים</a:t>
            </a:r>
            <a:r>
              <a:rPr lang="en-US" sz="54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 </a:t>
            </a:r>
            <a:r>
              <a:rPr lang="he-IL" sz="54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!</a:t>
            </a:r>
            <a:endParaRPr lang="en-US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42886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1.85185E-6 L -0.25 1.85185E-6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1467436F-2059-B6F9-4147-E3E1A8AA59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07509" y="2253993"/>
            <a:ext cx="9905998" cy="1478570"/>
          </a:xfrm>
        </p:spPr>
        <p:txBody>
          <a:bodyPr>
            <a:normAutofit fontScale="90000"/>
          </a:bodyPr>
          <a:lstStyle/>
          <a:p>
            <a:pPr algn="r" rtl="1"/>
            <a:r>
              <a:rPr lang="he-IL" sz="4400" b="1" cap="none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Harrington" panose="04040505050A02020702" pitchFamily="82" charset="0"/>
              </a:rPr>
              <a:t>בדואר נכנס התמונה</a:t>
            </a:r>
            <a:br>
              <a:rPr lang="en-US" sz="4400" b="1" cap="none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Harrington" panose="04040505050A02020702" pitchFamily="82" charset="0"/>
              </a:rPr>
            </a:br>
            <a:r>
              <a:rPr lang="he-IL" sz="4400" b="1" cap="none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Harrington" panose="04040505050A02020702" pitchFamily="82" charset="0"/>
              </a:rPr>
              <a:t>   היחידה הייתה.... </a:t>
            </a:r>
            <a:br>
              <a:rPr lang="en-US" sz="4400" b="1" cap="none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Harrington" panose="04040505050A02020702" pitchFamily="82" charset="0"/>
              </a:rPr>
            </a:br>
            <a:r>
              <a:rPr lang="he-IL" sz="4400" b="1" cap="none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Harrington" panose="04040505050A02020702" pitchFamily="82" charset="0"/>
              </a:rPr>
              <a:t>             ...מגיבוש חמאס???!!</a:t>
            </a:r>
            <a:endParaRPr lang="en-IL" sz="4400" b="1" cap="none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Harrington" panose="04040505050A02020702" pitchFamily="8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EA71532-1C10-C1DD-CB4F-43A34A2DF3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140" y="1327884"/>
            <a:ext cx="4996180" cy="33307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2AC6B2A-63B5-9B7D-71CA-2DAE465569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950" y="1327884"/>
            <a:ext cx="5242560" cy="34950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DC1F9556-8AFA-C13A-3B55-BEE837FD3289}"/>
              </a:ext>
            </a:extLst>
          </p:cNvPr>
          <p:cNvSpPr/>
          <p:nvPr/>
        </p:nvSpPr>
        <p:spPr>
          <a:xfrm>
            <a:off x="5516881" y="5068451"/>
            <a:ext cx="6258864" cy="923330"/>
          </a:xfrm>
          <a:prstGeom prst="rect">
            <a:avLst/>
          </a:prstGeom>
          <a:noFill/>
          <a:ln>
            <a:solidFill>
              <a:srgbClr val="FFFF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 rtl="1"/>
            <a:r>
              <a:rPr lang="he-IL" sz="5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האם זו סתם תמונה?</a:t>
            </a:r>
            <a:endParaRPr lang="en-US" sz="54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60450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0 L -0.25 0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1467436F-2059-B6F9-4147-E3E1A8AA59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349" y="135708"/>
            <a:ext cx="9905998" cy="1478570"/>
          </a:xfrm>
        </p:spPr>
        <p:txBody>
          <a:bodyPr>
            <a:normAutofit/>
          </a:bodyPr>
          <a:lstStyle/>
          <a:p>
            <a:pPr algn="r" rtl="1"/>
            <a:r>
              <a:rPr lang="he-IL" sz="4400" b="1" cap="none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Harrington" panose="04040505050A02020702" pitchFamily="82" charset="0"/>
              </a:rPr>
              <a:t>איך נראה קובץ </a:t>
            </a:r>
            <a:r>
              <a:rPr lang="en-US" sz="4400" b="1" cap="none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Harrington" panose="04040505050A02020702" pitchFamily="82" charset="0"/>
              </a:rPr>
              <a:t>jpg</a:t>
            </a:r>
            <a:r>
              <a:rPr lang="he-IL" sz="4400" b="1" cap="none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Harrington" panose="04040505050A02020702" pitchFamily="82" charset="0"/>
              </a:rPr>
              <a:t> ?</a:t>
            </a:r>
            <a:endParaRPr lang="en-IL" sz="4400" b="1" cap="none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Harrington" panose="04040505050A02020702" pitchFamily="82" charset="0"/>
            </a:endParaRPr>
          </a:p>
        </p:txBody>
      </p:sp>
      <p:pic>
        <p:nvPicPr>
          <p:cNvPr id="1026" name="Picture 2" descr="Understanding and Decoding a JPEG Image using Python - Yasoob Khalid">
            <a:extLst>
              <a:ext uri="{FF2B5EF4-FFF2-40B4-BE49-F238E27FC236}">
                <a16:creationId xmlns:a16="http://schemas.microsoft.com/office/drawing/2014/main" id="{C7BC2107-DE30-6403-2004-A4165393670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2009" y="1502518"/>
            <a:ext cx="6909752" cy="48982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8274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1467436F-2059-B6F9-4147-E3E1A8AA59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1" y="237308"/>
            <a:ext cx="9905998" cy="1478570"/>
          </a:xfrm>
        </p:spPr>
        <p:txBody>
          <a:bodyPr>
            <a:normAutofit/>
          </a:bodyPr>
          <a:lstStyle/>
          <a:p>
            <a:pPr algn="ctr" rtl="1"/>
            <a:r>
              <a:rPr lang="he-IL" sz="4400" b="1" cap="none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Harrington" panose="04040505050A02020702" pitchFamily="82" charset="0"/>
              </a:rPr>
              <a:t>ועכשיו נסו להחביא פיל במחט !</a:t>
            </a:r>
            <a:endParaRPr lang="en-IL" sz="4400" b="1" cap="none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Harrington" panose="04040505050A02020702" pitchFamily="82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A5FA304-FBD8-CECC-FC66-B23A934C542E}"/>
              </a:ext>
            </a:extLst>
          </p:cNvPr>
          <p:cNvSpPr txBox="1">
            <a:spLocks/>
          </p:cNvSpPr>
          <p:nvPr/>
        </p:nvSpPr>
        <p:spPr>
          <a:xfrm>
            <a:off x="735909" y="1390392"/>
            <a:ext cx="10394370" cy="49291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 cap="all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571500" indent="-5715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e-IL" cap="none" dirty="0">
                <a:solidFill>
                  <a:srgbClr val="FFFF00"/>
                </a:solidFill>
                <a:latin typeface="Bahnschrift SemiCondensed" panose="020B0502040204020203" pitchFamily="34" charset="0"/>
              </a:rPr>
              <a:t>התקינו </a:t>
            </a:r>
            <a:r>
              <a:rPr lang="en-US" cap="none" dirty="0" err="1">
                <a:solidFill>
                  <a:srgbClr val="FFFF00"/>
                </a:solidFill>
                <a:latin typeface="Bahnschrift SemiCondensed" panose="020B0502040204020203" pitchFamily="34" charset="0"/>
              </a:rPr>
              <a:t>HexWorkshop</a:t>
            </a:r>
            <a:endParaRPr lang="en-US" cap="none" dirty="0">
              <a:solidFill>
                <a:srgbClr val="FFFF00"/>
              </a:solidFill>
              <a:latin typeface="Bahnschrift SemiCondensed" panose="020B0502040204020203" pitchFamily="34" charset="0"/>
            </a:endParaRPr>
          </a:p>
          <a:p>
            <a:pPr marL="571500" indent="-5715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e-IL" cap="none" dirty="0">
                <a:solidFill>
                  <a:srgbClr val="FFFF00"/>
                </a:solidFill>
                <a:latin typeface="Bahnschrift SemiCondensed" panose="020B0502040204020203" pitchFamily="34" charset="0"/>
              </a:rPr>
              <a:t>הורידו 2 תמונות מגוגל : של פיל ושל מחט</a:t>
            </a:r>
          </a:p>
          <a:p>
            <a:pPr marL="571500" indent="-5715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e-IL" cap="none" dirty="0">
                <a:solidFill>
                  <a:srgbClr val="FFFF00"/>
                </a:solidFill>
                <a:latin typeface="Bahnschrift SemiCondensed" panose="020B0502040204020203" pitchFamily="34" charset="0"/>
              </a:rPr>
              <a:t>הריצו </a:t>
            </a:r>
            <a:r>
              <a:rPr lang="en-US" cap="none" dirty="0" err="1">
                <a:solidFill>
                  <a:srgbClr val="FFFF00"/>
                </a:solidFill>
                <a:latin typeface="Bahnschrift SemiCondensed" panose="020B0502040204020203" pitchFamily="34" charset="0"/>
              </a:rPr>
              <a:t>HexWorkshop</a:t>
            </a:r>
            <a:r>
              <a:rPr lang="he-IL" cap="none" dirty="0">
                <a:solidFill>
                  <a:srgbClr val="FFFF00"/>
                </a:solidFill>
                <a:latin typeface="Bahnschrift SemiCondensed" panose="020B0502040204020203" pitchFamily="34" charset="0"/>
              </a:rPr>
              <a:t> ופתחו תמונה של פיל. </a:t>
            </a:r>
            <a:r>
              <a:rPr lang="en-US" cap="none" dirty="0" err="1">
                <a:solidFill>
                  <a:srgbClr val="FFFF00"/>
                </a:solidFill>
                <a:latin typeface="Bahnschrift SemiCondensed" panose="020B0502040204020203" pitchFamily="34" charset="0"/>
              </a:rPr>
              <a:t>Ctrl+A</a:t>
            </a:r>
            <a:r>
              <a:rPr lang="he-IL" cap="none" dirty="0">
                <a:solidFill>
                  <a:srgbClr val="FFFF00"/>
                </a:solidFill>
                <a:latin typeface="Bahnschrift SemiCondensed" panose="020B0502040204020203" pitchFamily="34" charset="0"/>
              </a:rPr>
              <a:t> לסמן הכל ואז </a:t>
            </a:r>
            <a:r>
              <a:rPr lang="en-US" cap="none" dirty="0" err="1">
                <a:solidFill>
                  <a:srgbClr val="FFFF00"/>
                </a:solidFill>
                <a:latin typeface="Bahnschrift SemiCondensed" panose="020B0502040204020203" pitchFamily="34" charset="0"/>
              </a:rPr>
              <a:t>Ctrl+C</a:t>
            </a:r>
            <a:r>
              <a:rPr lang="he-IL" cap="none" dirty="0">
                <a:solidFill>
                  <a:srgbClr val="FFFF00"/>
                </a:solidFill>
                <a:latin typeface="Bahnschrift SemiCondensed" panose="020B0502040204020203" pitchFamily="34" charset="0"/>
              </a:rPr>
              <a:t> להעתיק</a:t>
            </a:r>
          </a:p>
          <a:p>
            <a:pPr marL="571500" indent="-5715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e-IL" cap="none" dirty="0">
                <a:solidFill>
                  <a:srgbClr val="FFFF00"/>
                </a:solidFill>
                <a:latin typeface="Bahnschrift SemiCondensed" panose="020B0502040204020203" pitchFamily="34" charset="0"/>
              </a:rPr>
              <a:t>פתחו תמונה של מחט. הלכו לסוף קובץ. עשו </a:t>
            </a:r>
            <a:r>
              <a:rPr lang="en-US" cap="none" dirty="0" err="1">
                <a:solidFill>
                  <a:srgbClr val="FFFF00"/>
                </a:solidFill>
                <a:latin typeface="Bahnschrift SemiCondensed" panose="020B0502040204020203" pitchFamily="34" charset="0"/>
              </a:rPr>
              <a:t>Ctrl+V</a:t>
            </a:r>
            <a:r>
              <a:rPr lang="he-IL" cap="none" dirty="0">
                <a:solidFill>
                  <a:srgbClr val="FFFF00"/>
                </a:solidFill>
                <a:latin typeface="Bahnschrift SemiCondensed" panose="020B0502040204020203" pitchFamily="34" charset="0"/>
              </a:rPr>
              <a:t>.  שמרו בשם </a:t>
            </a:r>
            <a:r>
              <a:rPr lang="en-US" cap="none" dirty="0">
                <a:solidFill>
                  <a:srgbClr val="FFFF00"/>
                </a:solidFill>
                <a:latin typeface="Bahnschrift SemiCondensed" panose="020B0502040204020203" pitchFamily="34" charset="0"/>
              </a:rPr>
              <a:t>new.jpg</a:t>
            </a:r>
            <a:r>
              <a:rPr lang="he-IL" cap="none" dirty="0">
                <a:solidFill>
                  <a:srgbClr val="FFFF00"/>
                </a:solidFill>
                <a:latin typeface="Bahnschrift SemiCondensed" panose="020B0502040204020203" pitchFamily="34" charset="0"/>
              </a:rPr>
              <a:t> (</a:t>
            </a:r>
            <a:r>
              <a:rPr lang="en-US" cap="none" dirty="0">
                <a:solidFill>
                  <a:srgbClr val="FFFF00"/>
                </a:solidFill>
                <a:latin typeface="Bahnschrift SemiCondensed" panose="020B0502040204020203" pitchFamily="34" charset="0"/>
              </a:rPr>
              <a:t> </a:t>
            </a:r>
            <a:r>
              <a:rPr lang="he-IL" cap="none" dirty="0">
                <a:solidFill>
                  <a:srgbClr val="FFFF00"/>
                </a:solidFill>
                <a:latin typeface="Bahnschrift SemiCondensed" panose="020B0502040204020203" pitchFamily="34" charset="0"/>
              </a:rPr>
              <a:t>חשוב </a:t>
            </a:r>
            <a:r>
              <a:rPr lang="en-US" cap="none" dirty="0">
                <a:solidFill>
                  <a:srgbClr val="FFFF00"/>
                </a:solidFill>
                <a:latin typeface="Bahnschrift SemiCondensed" panose="020B0502040204020203" pitchFamily="34" charset="0"/>
              </a:rPr>
              <a:t>.jpg</a:t>
            </a:r>
            <a:r>
              <a:rPr lang="he-IL" cap="none" dirty="0">
                <a:solidFill>
                  <a:srgbClr val="FFFF00"/>
                </a:solidFill>
                <a:latin typeface="Bahnschrift SemiCondensed" panose="020B0502040204020203" pitchFamily="34" charset="0"/>
              </a:rPr>
              <a:t>)</a:t>
            </a:r>
          </a:p>
          <a:p>
            <a:pPr marL="571500" indent="-5715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e-IL" cap="none" dirty="0">
                <a:solidFill>
                  <a:srgbClr val="FFFF00"/>
                </a:solidFill>
                <a:latin typeface="Bahnschrift SemiCondensed" panose="020B0502040204020203" pitchFamily="34" charset="0"/>
              </a:rPr>
              <a:t>פתחו קובץ </a:t>
            </a:r>
            <a:r>
              <a:rPr lang="en-US" cap="none" dirty="0">
                <a:solidFill>
                  <a:srgbClr val="FFFF00"/>
                </a:solidFill>
                <a:latin typeface="Bahnschrift SemiCondensed" panose="020B0502040204020203" pitchFamily="34" charset="0"/>
              </a:rPr>
              <a:t>new.jpg </a:t>
            </a:r>
            <a:r>
              <a:rPr lang="he-IL" cap="none" dirty="0">
                <a:solidFill>
                  <a:srgbClr val="FFFF00"/>
                </a:solidFill>
                <a:latin typeface="Bahnschrift SemiCondensed" panose="020B0502040204020203" pitchFamily="34" charset="0"/>
              </a:rPr>
              <a:t> בעזרת עכבר – האם רואים פיל? ומה עם מחט?</a:t>
            </a:r>
          </a:p>
          <a:p>
            <a:pPr marL="571500" indent="-571500" algn="r" rtl="1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he-IL" cap="none" dirty="0">
                <a:solidFill>
                  <a:srgbClr val="FFFF00"/>
                </a:solidFill>
                <a:latin typeface="Bahnschrift SemiCondensed" panose="020B0502040204020203" pitchFamily="34" charset="0"/>
              </a:rPr>
              <a:t>וודאו שגודל </a:t>
            </a:r>
            <a:r>
              <a:rPr lang="en-US" cap="none" dirty="0">
                <a:solidFill>
                  <a:srgbClr val="FFFF00"/>
                </a:solidFill>
                <a:latin typeface="Bahnschrift SemiCondensed" panose="020B0502040204020203" pitchFamily="34" charset="0"/>
              </a:rPr>
              <a:t>new.jpg</a:t>
            </a:r>
            <a:r>
              <a:rPr lang="he-IL" cap="none" dirty="0">
                <a:solidFill>
                  <a:srgbClr val="FFFF00"/>
                </a:solidFill>
                <a:latin typeface="Bahnschrift SemiCondensed" panose="020B0502040204020203" pitchFamily="34" charset="0"/>
              </a:rPr>
              <a:t> הוא סכום גדלי שני הקבצים המקוריים</a:t>
            </a:r>
          </a:p>
        </p:txBody>
      </p:sp>
    </p:spTree>
    <p:extLst>
      <p:ext uri="{BB962C8B-B14F-4D97-AF65-F5344CB8AC3E}">
        <p14:creationId xmlns:p14="http://schemas.microsoft.com/office/powerpoint/2010/main" val="880123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ircuit">
  <a:themeElements>
    <a:clrScheme name="Blue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Circui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ircuit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4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4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  <a:hueMod val="106000"/>
                <a:satMod val="140000"/>
                <a:lumMod val="42000"/>
              </a:schemeClr>
              <a:schemeClr val="phClr">
                <a:tint val="98000"/>
                <a:hueMod val="92000"/>
                <a:satMod val="220000"/>
                <a:lumMod val="9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142578CA-DEC9-49C3-80AF-C113973CC9A9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TM04033919[[fn=Circuit]]</Template>
  <TotalTime>2338</TotalTime>
  <Words>141</Words>
  <Application>Microsoft Office PowerPoint</Application>
  <PresentationFormat>Widescreen</PresentationFormat>
  <Paragraphs>15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Bahnschrift SemiCondensed</vt:lpstr>
      <vt:lpstr>Eras Demi ITC</vt:lpstr>
      <vt:lpstr>Harrington</vt:lpstr>
      <vt:lpstr>Tw Cen MT</vt:lpstr>
      <vt:lpstr>Circuit</vt:lpstr>
      <vt:lpstr>PowerPoint Presentation</vt:lpstr>
      <vt:lpstr>ב8200 ההאקרים        הצעירים שמו יד            על דוא''ל של חמאס.....</vt:lpstr>
      <vt:lpstr>בדואר נכנס התמונה    היחידה הייתה....               ...מגיבוש חמאס???!!</vt:lpstr>
      <vt:lpstr>איך נראה קובץ jpg ?</vt:lpstr>
      <vt:lpstr>ועכשיו נסו להחביא פיל במחט 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maria</dc:creator>
  <cp:lastModifiedBy>מריה פיגובסקי</cp:lastModifiedBy>
  <cp:revision>40</cp:revision>
  <dcterms:created xsi:type="dcterms:W3CDTF">2023-12-07T21:53:00Z</dcterms:created>
  <dcterms:modified xsi:type="dcterms:W3CDTF">2024-09-11T10:07:09Z</dcterms:modified>
</cp:coreProperties>
</file>